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79" r:id="rId2"/>
    <p:sldId id="257" r:id="rId3"/>
    <p:sldId id="258" r:id="rId4"/>
    <p:sldId id="278" r:id="rId5"/>
    <p:sldId id="277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61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0A0A"/>
    <a:srgbClr val="F30D0D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D796A-CE7D-491E-915F-B9F489BF2EF6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3847881-FCFF-47D2-905F-112DBA2A414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315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D796A-CE7D-491E-915F-B9F489BF2EF6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47881-FCFF-47D2-905F-112DBA2A4140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846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D796A-CE7D-491E-915F-B9F489BF2EF6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47881-FCFF-47D2-905F-112DBA2A414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997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D796A-CE7D-491E-915F-B9F489BF2EF6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47881-FCFF-47D2-905F-112DBA2A4140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15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D796A-CE7D-491E-915F-B9F489BF2EF6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47881-FCFF-47D2-905F-112DBA2A414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3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D796A-CE7D-491E-915F-B9F489BF2EF6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47881-FCFF-47D2-905F-112DBA2A4140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137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D796A-CE7D-491E-915F-B9F489BF2EF6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47881-FCFF-47D2-905F-112DBA2A4140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12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D796A-CE7D-491E-915F-B9F489BF2EF6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47881-FCFF-47D2-905F-112DBA2A4140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195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D796A-CE7D-491E-915F-B9F489BF2EF6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47881-FCFF-47D2-905F-112DBA2A4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314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D796A-CE7D-491E-915F-B9F489BF2EF6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47881-FCFF-47D2-905F-112DBA2A4140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639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B8D796A-CE7D-491E-915F-B9F489BF2EF6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47881-FCFF-47D2-905F-112DBA2A4140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044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D796A-CE7D-491E-915F-B9F489BF2EF6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3847881-FCFF-47D2-905F-112DBA2A4140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76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2hcart.wordpress.com/2023/10/07/the-h2h-cart-journey-pedaling-towards-a-sustainable-intra-university-delivery-service/" TargetMode="External"/><Relationship Id="rId2" Type="http://schemas.openxmlformats.org/officeDocument/2006/relationships/hyperlink" Target="https://wordpress.com/view/h2hcart.wordpress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2hcart.wordpress.com/2023/10/07/pedaling-through-time-how-h2h-cart-revolutionizes-campus-deliveries/" TargetMode="External"/><Relationship Id="rId4" Type="http://schemas.openxmlformats.org/officeDocument/2006/relationships/hyperlink" Target="https://h2hcart.wordpress.com/2023/10/07/pedaling-towards-a-greener-future-the-environmental-benefits-of-cycle-delivery-services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h2h-cart-48577a294_h2habrcart-creatingabrsmilesabrbehindabrdoorsteps-activity-7115961949418385408-_vB-?utm_source=share&amp;utm_medium=member_desktop" TargetMode="External"/><Relationship Id="rId2" Type="http://schemas.openxmlformats.org/officeDocument/2006/relationships/hyperlink" Target="https://www.linkedin.com/posts/h2h-cart-48577a294_h2habrcart-creatingabrsmilesabrbehindabrdoorsteps-activity-7116125055109005312-qIBo?utm_source=share&amp;utm_medium=member_deskto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posts/h2h-cart-48577a294_h2hcart-footstepsabrdeliveringabrsmiles-deliveryservices-activity-7116367347317178369-Vti0?utm_source=share&amp;utm_medium=member_desktop" TargetMode="External"/><Relationship Id="rId4" Type="http://schemas.openxmlformats.org/officeDocument/2006/relationships/hyperlink" Target="https://www.linkedin.com/posts/h2h-cart-48577a294_creatingabrsmilesabrbehindabrdoorsteps-h2hcart-activity-7116362984746098688-HXP4?utm_source=share&amp;utm_medium=member_desktop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reel/CyGowwWS4ZY/?igshid=MzRlODBiNWFlZA==" TargetMode="External"/><Relationship Id="rId2" Type="http://schemas.openxmlformats.org/officeDocument/2006/relationships/hyperlink" Target="https://www.instagram.com/reel/CyGpRZpymW_/?igshid=MzRlODBiNWFlZA==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stagram.com/reel/CyIH987SlEZ/?igshid=MzRlODBiNWFlZA==" TargetMode="External"/><Relationship Id="rId5" Type="http://schemas.openxmlformats.org/officeDocument/2006/relationships/hyperlink" Target="https://www.instagram.com/p/CyGoiH9yYL7/?igshid=MzRlODBiNWFlZA==" TargetMode="External"/><Relationship Id="rId4" Type="http://schemas.openxmlformats.org/officeDocument/2006/relationships/hyperlink" Target="https://www.instagram.com/reel/CyGomKzSdZh/?igshid=MzRlODBiNWFlZA==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channel/UCrM4LvYpnGjB05t-KFKr4Q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a1OMfj2mow?si=29ulaZbnR3sDMETd" TargetMode="External"/><Relationship Id="rId2" Type="http://schemas.openxmlformats.org/officeDocument/2006/relationships/hyperlink" Target="https://youtu.be/9XHeAh2XcPg?si=2uUlJG7yoaGXw5m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6EJvcYZOwcQ?si=N-LDfkMLg3Q1kYrr" TargetMode="External"/><Relationship Id="rId4" Type="http://schemas.openxmlformats.org/officeDocument/2006/relationships/hyperlink" Target="https://youtu.be/R4dvLrT4H_A?si=2vnH6XIER4c-etU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h2hcart.netlify.app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facebook.com/htoh.car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61552322360442/videos/3241700949462293/" TargetMode="External"/><Relationship Id="rId2" Type="http://schemas.openxmlformats.org/officeDocument/2006/relationships/hyperlink" Target="https://www.facebook.com/61552322360442/videos/823567996177631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acebook.com/61552322360442/posts/pfbid08tAjLyABGoHFLEHCQfDJkG8Trx52BowoiA6BzDpCWs3Ts9znME6r8f367kxBuTrDl/?mibextid=cr9u03" TargetMode="External"/><Relationship Id="rId4" Type="http://schemas.openxmlformats.org/officeDocument/2006/relationships/hyperlink" Target="https://www.facebook.com/photo/?fbid=122094124574077412&amp;set=a.122094124634077412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A073-AF4F-D875-E70A-2AB884042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72B0A7-CDD0-40C7-B541-01E008C97A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188CD-95EA-D6AF-C3E9-90FDB2621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6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23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72E4-2ECF-D0FB-EF0F-9E0E8EFF4A3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            Working Links for Blogs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04DBB-CB4A-8F04-0DA9-AD32821C5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60555"/>
            <a:ext cx="9603275" cy="3450613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1800" dirty="0">
                <a:solidFill>
                  <a:srgbClr val="FA2B5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https://wordpress.com/view/</a:t>
            </a:r>
            <a:r>
              <a:rPr lang="en-IN" sz="18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h2hcart.wordpress.com</a:t>
            </a:r>
            <a:endParaRPr lang="en-IN" sz="1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https://h2hcart.wordpress.com/2023/10/07/the-h2h-cart-journey-pedaling-towards-a-sustainable-intra-university-delivery-service/</a:t>
            </a:r>
            <a:endParaRPr lang="en-IN" sz="1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https://h2hcart.wordpress.com/2023/10/07/pedaling-towards-a-greener-future-the-environmental-benefits-of-cycle-delivery-services/</a:t>
            </a:r>
            <a:endParaRPr lang="en-IN" sz="1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https://h2hcart.wordpress.com/2023/10/07/pedaling-through-time-how-h2h-cart-revolutionizes-campus-deliveries/</a:t>
            </a:r>
            <a:endParaRPr lang="en-IN" sz="1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IN" sz="1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IN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171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BB77F-8143-9C8D-35E8-C910C7C38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504398"/>
            <a:ext cx="9603275" cy="1049235"/>
          </a:xfrm>
          <a:solidFill>
            <a:srgbClr val="002060"/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           Linked in    </a:t>
            </a:r>
            <a:b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FB858A-976A-1773-A6D4-4FC14C52D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4990" y="1853754"/>
            <a:ext cx="9603275" cy="3450613"/>
          </a:xfrm>
        </p:spPr>
        <p:txBody>
          <a:bodyPr/>
          <a:lstStyle/>
          <a:p>
            <a:r>
              <a:rPr lang="en-US" b="1" u="sng" dirty="0"/>
              <a:t>Working link of the account</a:t>
            </a:r>
            <a:r>
              <a:rPr lang="en-US" dirty="0"/>
              <a:t>:-</a:t>
            </a:r>
            <a:r>
              <a:rPr lang="en-IN" dirty="0"/>
              <a:t> https://www.linkedin.com/in/h2h-cart-48577a294/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9F923-A3BB-401A-AF6B-6288C8A7A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7" y="2362307"/>
            <a:ext cx="9603275" cy="369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66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D098-F968-EA23-6FAF-D276BAD58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6AE86A-3C5D-4282-B16B-8DD97762F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27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98E56-9785-F332-5AEF-37BCCC79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4F6B5D-2206-0E86-966D-244F54E9F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06"/>
            <a:ext cx="12263718" cy="605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97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50009-2EC2-6EC7-815F-B3BFE7F8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31" y="1729236"/>
            <a:ext cx="8643154" cy="188795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0D97B-C6DE-7D3D-DA5C-9558A6264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CCC1E-2570-CA88-A0B4-71831F148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65077" cy="607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01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72E4-2ECF-D0FB-EF0F-9E0E8EFF4A3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       Working Links for LinkedIn Posts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04DBB-CB4A-8F04-0DA9-AD32821C5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60555"/>
            <a:ext cx="9603275" cy="3450613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85000" lnSpcReduction="10000"/>
          </a:bodyPr>
          <a:lstStyle/>
          <a:p>
            <a:pPr>
              <a:lnSpc>
                <a:spcPct val="170000"/>
              </a:lnSpc>
            </a:pPr>
            <a:r>
              <a:rPr lang="en-IN" sz="1800" dirty="0">
                <a:hlinkClick r:id="rId2"/>
              </a:rPr>
              <a:t>https://www.linkedin.com/posts/h2h-cart-48577a294_h2habrcart-creatingabrsmilesabrbehindabrdoorsteps-activity-7116125055109005312-qIBo?utm_source=share&amp;utm_medium=member_desktop</a:t>
            </a:r>
            <a:endParaRPr lang="en-IN" sz="2800" dirty="0"/>
          </a:p>
          <a:p>
            <a:pPr>
              <a:lnSpc>
                <a:spcPct val="170000"/>
              </a:lnSpc>
            </a:pPr>
            <a:r>
              <a:rPr lang="en-IN" sz="1800" dirty="0">
                <a:hlinkClick r:id="rId3"/>
              </a:rPr>
              <a:t>https://www.linkedin.com/posts/h2h-cart-48577a294_h2habrcart-creatingabrsmilesabrbehindabrdoorsteps-activity-7115961949418385408-_vB-?utm_source=share&amp;utm_medium=member_desktop</a:t>
            </a:r>
            <a:endParaRPr lang="en-IN" sz="1800" dirty="0"/>
          </a:p>
          <a:p>
            <a:pPr>
              <a:lnSpc>
                <a:spcPct val="170000"/>
              </a:lnSpc>
            </a:pPr>
            <a:r>
              <a:rPr lang="en-IN" sz="1800" dirty="0">
                <a:hlinkClick r:id="rId4"/>
              </a:rPr>
              <a:t>https://www.linkedin.com/posts/h2h-cart-48577a294_creatingabrsmilesabrbehindabrdoorsteps-h2hcart-activity-7116362984746098688-HXP4?utm_source=share&amp;utm_medium=member_desktop</a:t>
            </a:r>
            <a:endParaRPr lang="en-IN" sz="1800" dirty="0"/>
          </a:p>
          <a:p>
            <a:pPr>
              <a:lnSpc>
                <a:spcPct val="170000"/>
              </a:lnSpc>
            </a:pPr>
            <a:r>
              <a:rPr lang="en-IN" sz="1800" dirty="0">
                <a:hlinkClick r:id="rId5"/>
              </a:rPr>
              <a:t>https://www.linkedin.com/posts/h2h-cart-48577a294_h2hcart-footstepsabrdeliveringabrsmiles-deliveryservices-activity-7116367347317178369-Vti0?utm_source=share&amp;utm_medium=member_desktop</a:t>
            </a:r>
            <a:endParaRPr lang="en-IN" sz="1800" dirty="0"/>
          </a:p>
          <a:p>
            <a:pPr>
              <a:lnSpc>
                <a:spcPct val="170000"/>
              </a:lnSpc>
            </a:pPr>
            <a:endParaRPr lang="en-IN" sz="1800" dirty="0"/>
          </a:p>
          <a:p>
            <a:pPr>
              <a:lnSpc>
                <a:spcPct val="170000"/>
              </a:lnSpc>
            </a:pPr>
            <a:endParaRPr lang="en-IN" sz="1800" dirty="0"/>
          </a:p>
          <a:p>
            <a:pPr>
              <a:lnSpc>
                <a:spcPct val="170000"/>
              </a:lnSpc>
            </a:pPr>
            <a:endParaRPr lang="en-IN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200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BB77F-8143-9C8D-35E8-C910C7C38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719" y="118916"/>
            <a:ext cx="9603275" cy="1049235"/>
          </a:xfrm>
          <a:solidFill>
            <a:srgbClr val="002060"/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           Instagram</a:t>
            </a:r>
            <a:b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FB858A-976A-1773-A6D4-4FC14C52D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9766" y="1168151"/>
            <a:ext cx="9603275" cy="3450613"/>
          </a:xfrm>
        </p:spPr>
        <p:txBody>
          <a:bodyPr/>
          <a:lstStyle/>
          <a:p>
            <a:r>
              <a:rPr lang="en-US" b="1" u="sng" dirty="0"/>
              <a:t>Working link of the account</a:t>
            </a:r>
            <a:r>
              <a:rPr lang="en-US" dirty="0"/>
              <a:t>:-</a:t>
            </a:r>
            <a:r>
              <a:rPr lang="en-IN" dirty="0"/>
              <a:t> https://instagram.com/h2hcart?igshid=MzRlODBiNWFlZA==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CAFD3-779C-697C-EDE4-FF1DFA525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9215"/>
            <a:ext cx="121920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57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67BB5E-9D01-7C96-B010-BB8FDF868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35" y="0"/>
            <a:ext cx="4401671" cy="61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94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72E4-2ECF-D0FB-EF0F-9E0E8EFF4A3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       Working Links for Instagram Posts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04DBB-CB4A-8F04-0DA9-AD32821C5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60555"/>
            <a:ext cx="9603275" cy="3450613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pPr>
              <a:lnSpc>
                <a:spcPct val="170000"/>
              </a:lnSpc>
            </a:pPr>
            <a:r>
              <a:rPr lang="en-IN" sz="1800" dirty="0">
                <a:solidFill>
                  <a:srgbClr val="FF0000"/>
                </a:solidFill>
                <a:hlinkClick r:id="rId2"/>
              </a:rPr>
              <a:t>https://www.instagram.com/reel/CyGpRZpymW_/?igshid=MzRlODBiNWFlZA==</a:t>
            </a:r>
            <a:endParaRPr lang="en-IN" sz="1800" dirty="0">
              <a:solidFill>
                <a:srgbClr val="FF0000"/>
              </a:solidFill>
            </a:endParaRPr>
          </a:p>
          <a:p>
            <a:pPr>
              <a:lnSpc>
                <a:spcPct val="170000"/>
              </a:lnSpc>
            </a:pPr>
            <a:r>
              <a:rPr lang="en-IN" sz="1800" dirty="0">
                <a:solidFill>
                  <a:srgbClr val="FF0000"/>
                </a:solidFill>
                <a:hlinkClick r:id="rId3"/>
              </a:rPr>
              <a:t>https://www.instagram.com/reel/CyGowwWS4ZY/?igshid=MzRlODBiNWFlZA==</a:t>
            </a:r>
            <a:endParaRPr lang="en-IN" sz="1800" dirty="0">
              <a:solidFill>
                <a:srgbClr val="FF0000"/>
              </a:solidFill>
            </a:endParaRPr>
          </a:p>
          <a:p>
            <a:pPr>
              <a:lnSpc>
                <a:spcPct val="170000"/>
              </a:lnSpc>
            </a:pPr>
            <a:r>
              <a:rPr lang="en-IN" sz="1800" dirty="0">
                <a:solidFill>
                  <a:srgbClr val="FF0000"/>
                </a:solidFill>
                <a:hlinkClick r:id="rId4"/>
              </a:rPr>
              <a:t>https://www.instagram.com/reel/CyGomKzSdigshid=MzRlODBiNWFlZA==Zh/?</a:t>
            </a:r>
            <a:endParaRPr lang="en-IN" sz="1800" dirty="0">
              <a:solidFill>
                <a:srgbClr val="FF0000"/>
              </a:solidFill>
            </a:endParaRPr>
          </a:p>
          <a:p>
            <a:pPr>
              <a:lnSpc>
                <a:spcPct val="170000"/>
              </a:lnSpc>
            </a:pPr>
            <a:r>
              <a:rPr lang="en-IN" sz="1800" u="sng" dirty="0">
                <a:solidFill>
                  <a:srgbClr val="FF0066"/>
                </a:solidFill>
                <a:hlinkClick r:id="rId5"/>
              </a:rPr>
              <a:t>https://www.instagram.com/p/CyGoiH9yYL7/?igshid=MzRlODBiNWFlZA==</a:t>
            </a:r>
            <a:endParaRPr lang="en-IN" sz="1800" u="sng" dirty="0">
              <a:solidFill>
                <a:srgbClr val="FF0066"/>
              </a:solidFill>
            </a:endParaRPr>
          </a:p>
          <a:p>
            <a:pPr>
              <a:lnSpc>
                <a:spcPct val="170000"/>
              </a:lnSpc>
            </a:pPr>
            <a:r>
              <a:rPr lang="en-IN" sz="1800" u="sng" dirty="0">
                <a:solidFill>
                  <a:srgbClr val="FF0066"/>
                </a:solidFill>
                <a:hlinkClick r:id="rId6"/>
              </a:rPr>
              <a:t>https://www.instagram.com/reel/CyIH987SlEZ/?igshid=MzRlODBiNWFlZA==</a:t>
            </a:r>
            <a:endParaRPr lang="en-IN" sz="1800" u="sng" dirty="0">
              <a:solidFill>
                <a:srgbClr val="FF0066"/>
              </a:solidFill>
            </a:endParaRPr>
          </a:p>
          <a:p>
            <a:pPr>
              <a:lnSpc>
                <a:spcPct val="170000"/>
              </a:lnSpc>
            </a:pPr>
            <a:r>
              <a:rPr lang="en-IN" sz="1800" u="sng" dirty="0">
                <a:solidFill>
                  <a:srgbClr val="FF0066"/>
                </a:solidFill>
              </a:rPr>
              <a:t>https://www.instagram.com/reel/CyIIR8_yiXM/?igshid=MzRlODBiNWFlZA==</a:t>
            </a:r>
          </a:p>
        </p:txBody>
      </p:sp>
    </p:spTree>
    <p:extLst>
      <p:ext uri="{BB962C8B-B14F-4D97-AF65-F5344CB8AC3E}">
        <p14:creationId xmlns:p14="http://schemas.microsoft.com/office/powerpoint/2010/main" val="493282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BB77F-8143-9C8D-35E8-C910C7C38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793614"/>
            <a:ext cx="9603275" cy="1049235"/>
          </a:xfrm>
          <a:gradFill flip="none" rotWithShape="1">
            <a:gsLst>
              <a:gs pos="0">
                <a:srgbClr val="F30D0D">
                  <a:shade val="30000"/>
                  <a:satMod val="115000"/>
                </a:srgbClr>
              </a:gs>
              <a:gs pos="50000">
                <a:srgbClr val="F30D0D">
                  <a:shade val="67500"/>
                  <a:satMod val="115000"/>
                </a:srgbClr>
              </a:gs>
              <a:gs pos="100000">
                <a:srgbClr val="F30D0D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B0F0"/>
            </a:solidFill>
          </a:ln>
        </p:spPr>
        <p:txBody>
          <a:bodyPr>
            <a:noAutofit/>
          </a:bodyPr>
          <a:lstStyle/>
          <a:p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              </a:t>
            </a:r>
            <a:r>
              <a:rPr lang="en-US" sz="5400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ahnschrift SemiBold SemiConden" panose="020B0502040204020203" pitchFamily="34" charset="0"/>
              </a:rPr>
              <a:t>YouTube</a:t>
            </a:r>
            <a:b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FB858A-976A-1773-A6D4-4FC14C52D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842849"/>
            <a:ext cx="9603275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u="sng" dirty="0"/>
              <a:t>             Working link of the account:- </a:t>
            </a:r>
            <a:r>
              <a:rPr lang="en-US" sz="1800" dirty="0"/>
              <a:t>:-</a:t>
            </a:r>
            <a:r>
              <a:rPr lang="en-IN" sz="1800" dirty="0"/>
              <a:t>  </a:t>
            </a:r>
            <a:r>
              <a:rPr lang="en-IN" sz="1600" dirty="0">
                <a:hlinkClick r:id="rId2"/>
              </a:rPr>
              <a:t>youtube.com/channel/UCrM4LvYpnGjB05t-KFKr4QA</a:t>
            </a:r>
            <a:endParaRPr lang="en-IN" sz="1800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D3A381C-4AE8-FFA8-112F-B42F78D77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2" r="16734" b="-2"/>
          <a:stretch/>
        </p:blipFill>
        <p:spPr>
          <a:xfrm>
            <a:off x="1451578" y="2198214"/>
            <a:ext cx="9603275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65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3FF75-13C7-9484-ED1C-DAD50A616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31178"/>
            <a:ext cx="9603275" cy="1049235"/>
          </a:xfrm>
          <a:solidFill>
            <a:srgbClr val="002060"/>
          </a:solidFill>
        </p:spPr>
        <p:txBody>
          <a:bodyPr>
            <a:noAutofit/>
          </a:bodyPr>
          <a:lstStyle/>
          <a:p>
            <a:r>
              <a:rPr lang="en-US" sz="6600" b="1" cap="none" spc="0" dirty="0">
                <a:ln/>
                <a:solidFill>
                  <a:schemeClr val="accent3"/>
                </a:solidFill>
                <a:effectLst/>
                <a:latin typeface="Bahnschrift SemiBold" panose="020B0502040204020203" pitchFamily="34" charset="0"/>
              </a:rPr>
              <a:t>           H2H  CART</a:t>
            </a:r>
            <a:br>
              <a:rPr lang="en-US" sz="6600" b="1" cap="none" spc="0" dirty="0">
                <a:ln/>
                <a:solidFill>
                  <a:schemeClr val="accent3"/>
                </a:solidFill>
                <a:effectLst/>
              </a:rPr>
            </a:br>
            <a:endParaRPr lang="en-IN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90469-D343-6CD4-A755-AC511BDC4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51591"/>
            <a:ext cx="9603275" cy="3450613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Group Number:- 9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Team Members:- Anusheel, Vinay Prajapat, Manikant Ojha, Sunvith Reddy, Parvez, Abhishek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Task:- To create social media accounts and website for our venture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Individual Tasks:- Facebook by Anusheel, LinkedIn by Abhishek,  YouTube by Parvez, Instagram by Manikant, Website by Vinay and Blog by Sunvith.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Course Code</a:t>
            </a:r>
            <a:r>
              <a:rPr lang="en-US">
                <a:solidFill>
                  <a:schemeClr val="bg2">
                    <a:lumMod val="10000"/>
                  </a:schemeClr>
                </a:solidFill>
              </a:rPr>
              <a:t>:- ERT-245</a:t>
            </a:r>
          </a:p>
          <a:p>
            <a:endParaRPr lang="en-IN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897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F9B6-3ED2-3D05-A2CB-99BFC10D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6A0692A-0721-ACE9-45A7-DF6B43C32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3" r="1" b="1037"/>
          <a:stretch/>
        </p:blipFill>
        <p:spPr>
          <a:xfrm>
            <a:off x="-1" y="-1"/>
            <a:ext cx="12192001" cy="61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58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C594B-13F5-86E9-870C-3D58E4CC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0AA03D8-8155-E4A4-E270-A12F7E2C8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1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0E7BE-DAF3-F4E8-DD3C-339875150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831413"/>
            <a:ext cx="9603275" cy="104923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F79E8CB-5EBF-C12D-28DD-5350B4DB5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62" y="-20638"/>
            <a:ext cx="12228562" cy="616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03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72E4-2ECF-D0FB-EF0F-9E0E8EFF4A38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C60A0A">
                  <a:shade val="30000"/>
                  <a:satMod val="115000"/>
                </a:srgbClr>
              </a:gs>
              <a:gs pos="50000">
                <a:srgbClr val="C60A0A">
                  <a:shade val="67500"/>
                  <a:satMod val="115000"/>
                </a:srgbClr>
              </a:gs>
              <a:gs pos="100000">
                <a:srgbClr val="C60A0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     Working Links for </a:t>
            </a:r>
            <a:r>
              <a:rPr lang="en-US" sz="2800" dirty="0">
                <a:solidFill>
                  <a:schemeClr val="bg1"/>
                </a:solidFill>
                <a:latin typeface="Aptos" panose="020B0004020202020204" pitchFamily="34" charset="0"/>
              </a:rPr>
              <a:t>YouTube</a:t>
            </a:r>
            <a:r>
              <a:rPr lang="en-US" sz="2800" b="1" dirty="0">
                <a:solidFill>
                  <a:schemeClr val="bg1"/>
                </a:solidFill>
              </a:rPr>
              <a:t> Posts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04DBB-CB4A-8F04-0DA9-AD32821C5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60555"/>
            <a:ext cx="9603275" cy="3450613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IN" sz="1800" u="sng" dirty="0">
                <a:solidFill>
                  <a:srgbClr val="FF0066"/>
                </a:solidFill>
                <a:hlinkClick r:id="rId2"/>
              </a:rPr>
              <a:t>https://youtu.be/9XHeAh2XcPg?si=2uUlJG7yoaGXw5mk</a:t>
            </a:r>
            <a:endParaRPr lang="en-IN" sz="1800" u="sng" dirty="0">
              <a:solidFill>
                <a:srgbClr val="FF0066"/>
              </a:solidFill>
            </a:endParaRPr>
          </a:p>
          <a:p>
            <a:pPr>
              <a:lnSpc>
                <a:spcPct val="170000"/>
              </a:lnSpc>
            </a:pPr>
            <a:r>
              <a:rPr lang="en-IN" sz="1800" u="sng" dirty="0">
                <a:solidFill>
                  <a:srgbClr val="FF0066"/>
                </a:solidFill>
                <a:hlinkClick r:id="rId3"/>
              </a:rPr>
              <a:t>https://youtu.be/Ga1OMfj2mow?si=29ulaZbnR3sDMETd</a:t>
            </a:r>
            <a:endParaRPr lang="en-IN" sz="1800" u="sng" dirty="0">
              <a:solidFill>
                <a:srgbClr val="FF0066"/>
              </a:solidFill>
            </a:endParaRPr>
          </a:p>
          <a:p>
            <a:pPr>
              <a:lnSpc>
                <a:spcPct val="170000"/>
              </a:lnSpc>
            </a:pPr>
            <a:r>
              <a:rPr lang="en-IN" sz="1800" u="sng" dirty="0">
                <a:solidFill>
                  <a:srgbClr val="FF0066"/>
                </a:solidFill>
                <a:hlinkClick r:id="rId4"/>
              </a:rPr>
              <a:t>https://youtu.be/R4dvLrT4H_A?si=2vnH6XIER4c-etUO</a:t>
            </a:r>
            <a:endParaRPr lang="en-IN" sz="1800" u="sng" dirty="0">
              <a:solidFill>
                <a:srgbClr val="FF0066"/>
              </a:solidFill>
            </a:endParaRPr>
          </a:p>
          <a:p>
            <a:pPr>
              <a:lnSpc>
                <a:spcPct val="170000"/>
              </a:lnSpc>
            </a:pPr>
            <a:r>
              <a:rPr lang="en-IN" sz="1800" u="sng" dirty="0">
                <a:solidFill>
                  <a:srgbClr val="FF0066"/>
                </a:solidFill>
                <a:hlinkClick r:id="rId5"/>
              </a:rPr>
              <a:t>https://youtu.be/6EJvcYZOwcQ?si=N-LDfkMLg3Q1kYrr</a:t>
            </a:r>
            <a:endParaRPr lang="en-IN" sz="1800" u="sng" dirty="0">
              <a:solidFill>
                <a:srgbClr val="FF0066"/>
              </a:solidFill>
            </a:endParaRPr>
          </a:p>
          <a:p>
            <a:pPr>
              <a:lnSpc>
                <a:spcPct val="170000"/>
              </a:lnSpc>
            </a:pPr>
            <a:r>
              <a:rPr lang="en-IN" sz="1800" u="sng" dirty="0">
                <a:solidFill>
                  <a:srgbClr val="FF0066"/>
                </a:solidFill>
              </a:rPr>
              <a:t>https://youtu.be/j8X_HshoBmI?si=_iFRQGLAk0GKVZZw</a:t>
            </a:r>
          </a:p>
        </p:txBody>
      </p:sp>
    </p:spTree>
    <p:extLst>
      <p:ext uri="{BB962C8B-B14F-4D97-AF65-F5344CB8AC3E}">
        <p14:creationId xmlns:p14="http://schemas.microsoft.com/office/powerpoint/2010/main" val="1787743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BB77F-8143-9C8D-35E8-C910C7C38C2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  <a:ln>
            <a:solidFill>
              <a:srgbClr val="00B0F0"/>
            </a:solidFill>
          </a:ln>
        </p:spPr>
        <p:txBody>
          <a:bodyPr>
            <a:noAutofit/>
          </a:bodyPr>
          <a:lstStyle/>
          <a:p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              Website</a:t>
            </a:r>
            <a:b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FB858A-976A-1773-A6D4-4FC14C52D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4990" y="1853754"/>
            <a:ext cx="9603275" cy="3450613"/>
          </a:xfrm>
        </p:spPr>
        <p:txBody>
          <a:bodyPr/>
          <a:lstStyle/>
          <a:p>
            <a:r>
              <a:rPr lang="en-US" b="1" u="sng" dirty="0"/>
              <a:t>Working link of the account</a:t>
            </a:r>
            <a:r>
              <a:rPr lang="en-US" dirty="0"/>
              <a:t>:-</a:t>
            </a:r>
            <a:r>
              <a:rPr lang="en-IN" dirty="0"/>
              <a:t> </a:t>
            </a:r>
            <a:r>
              <a:rPr lang="en-IN" dirty="0">
                <a:hlinkClick r:id="rId2"/>
              </a:rPr>
              <a:t>http://h2hcart.netlify.app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17F5C-06B8-23AE-EB09-91E67F5B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0825"/>
            <a:ext cx="12191999" cy="380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77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0C7B8-494D-3A0C-8F06-14EBE1880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B3B2C-2686-45A4-956C-264320B7B7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B90AE-BD7B-5C9F-9B6E-CA5A1E544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96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BB77F-8143-9C8D-35E8-C910C7C38C2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  <a:ln>
            <a:solidFill>
              <a:srgbClr val="00B0F0"/>
            </a:solidFill>
          </a:ln>
        </p:spPr>
        <p:txBody>
          <a:bodyPr>
            <a:noAutofit/>
          </a:bodyPr>
          <a:lstStyle/>
          <a:p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            facebook</a:t>
            </a:r>
            <a:b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FB858A-976A-1773-A6D4-4FC14C52D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4990" y="1853754"/>
            <a:ext cx="9603275" cy="3450613"/>
          </a:xfrm>
        </p:spPr>
        <p:txBody>
          <a:bodyPr/>
          <a:lstStyle/>
          <a:p>
            <a:r>
              <a:rPr lang="en-US" b="1" u="sng" dirty="0"/>
              <a:t>Working link of the account</a:t>
            </a:r>
            <a:r>
              <a:rPr lang="en-US" dirty="0"/>
              <a:t>:-</a:t>
            </a:r>
            <a:r>
              <a:rPr lang="en-IN" dirty="0"/>
              <a:t> </a:t>
            </a:r>
            <a:r>
              <a:rPr lang="en-IN" dirty="0">
                <a:hlinkClick r:id="rId2"/>
              </a:rPr>
              <a:t>https://www.facebook.com/htoh.cart</a:t>
            </a:r>
            <a:endParaRPr lang="en-IN" dirty="0"/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C62CBF-1DE8-5D77-0C82-DA2CA85F5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445122"/>
            <a:ext cx="9603274" cy="360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18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72E4-2ECF-D0FB-EF0F-9E0E8EFF4A3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      Working Links for facebook posts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04DBB-CB4A-8F04-0DA9-AD32821C5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60555"/>
            <a:ext cx="9603275" cy="3450613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en-IN" sz="1600" dirty="0">
                <a:solidFill>
                  <a:srgbClr val="FA2B5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https://www.facebook.com/61552322360442/videos/823567996177631</a:t>
            </a:r>
            <a:r>
              <a:rPr lang="en-IN" sz="16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IN" sz="1600" dirty="0">
              <a:solidFill>
                <a:srgbClr val="FF0000"/>
              </a:solidFill>
            </a:endParaRPr>
          </a:p>
          <a:p>
            <a:r>
              <a:rPr lang="en-IN" sz="1600" u="sng" dirty="0">
                <a:solidFill>
                  <a:srgbClr val="FF0000"/>
                </a:solidFill>
              </a:rPr>
              <a:t>https://www.facebook.com/61552322360442/videos/351384327304704/</a:t>
            </a:r>
          </a:p>
          <a:p>
            <a:r>
              <a:rPr lang="en-IN" sz="16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https://www.facebook.com/61552322360442/videos/3241700949462293/</a:t>
            </a:r>
            <a:endParaRPr lang="en-IN" sz="1600" dirty="0">
              <a:solidFill>
                <a:srgbClr val="FF0000"/>
              </a:solidFill>
            </a:endParaRPr>
          </a:p>
          <a:p>
            <a:r>
              <a:rPr lang="en-IN" sz="160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https://www.facebook.com/photo/?fbid=122094124574077412&amp;set=a.122094124634077412</a:t>
            </a:r>
            <a:endParaRPr lang="en-IN" sz="1600" dirty="0">
              <a:solidFill>
                <a:srgbClr val="FF0000"/>
              </a:solidFill>
            </a:endParaRPr>
          </a:p>
          <a:p>
            <a:r>
              <a:rPr lang="en-IN" sz="1600" u="sng" dirty="0">
                <a:solidFill>
                  <a:srgbClr val="FF0000"/>
                </a:solidFill>
                <a:hlinkClick r:id="rId5"/>
              </a:rPr>
              <a:t>https://www.facebook.com/61552322360442/posts/pfbid08tAjLyABGoHFLEHCQfDJkG8Trx52BowoiA6BzDpCWs3Ts9znME6r8f367kxBuTrDl/?mibextid=cr9u03</a:t>
            </a:r>
            <a:endParaRPr lang="en-IN" sz="1600" u="sng" dirty="0">
              <a:solidFill>
                <a:srgbClr val="FF0000"/>
              </a:solidFill>
            </a:endParaRPr>
          </a:p>
          <a:p>
            <a:r>
              <a:rPr lang="en-IN" sz="1600" u="sng" dirty="0">
                <a:solidFill>
                  <a:srgbClr val="FF0000"/>
                </a:solidFill>
              </a:rPr>
              <a:t>https://www.facebook.com/61552322360442/posts/pfbid0gYKQSRWyx7ycMt8XMr451semPrv7PGy6bieP2K6Uk6Deayt3mw6VzameRYJ5ZRCxl/?mibextid=cr9u03</a:t>
            </a:r>
          </a:p>
          <a:p>
            <a:endParaRPr lang="en-I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14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BB77F-8143-9C8D-35E8-C910C7C38C2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  <a:ln>
            <a:solidFill>
              <a:srgbClr val="00B0F0"/>
            </a:solidFill>
          </a:ln>
        </p:spPr>
        <p:txBody>
          <a:bodyPr>
            <a:noAutofit/>
          </a:bodyPr>
          <a:lstStyle/>
          <a:p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              Blogs</a:t>
            </a:r>
            <a:b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FB858A-976A-1773-A6D4-4FC14C52D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4990" y="1853754"/>
            <a:ext cx="9603275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u="sng" dirty="0"/>
              <a:t>Working link of the account:- </a:t>
            </a:r>
            <a:r>
              <a:rPr lang="en-US" sz="1800" dirty="0"/>
              <a:t>:-</a:t>
            </a:r>
            <a:r>
              <a:rPr lang="en-IN" sz="1800" dirty="0"/>
              <a:t>  </a:t>
            </a:r>
            <a:r>
              <a:rPr lang="en-IN" sz="18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https://wordpress.com/view/h2hcart.wordpress.com</a:t>
            </a:r>
          </a:p>
        </p:txBody>
      </p:sp>
      <p:pic>
        <p:nvPicPr>
          <p:cNvPr id="3" name="Picture 2" descr="A computer screen shot of a bicycle&#10;&#10;Description automatically generated">
            <a:extLst>
              <a:ext uri="{FF2B5EF4-FFF2-40B4-BE49-F238E27FC236}">
                <a16:creationId xmlns:a16="http://schemas.microsoft.com/office/drawing/2014/main" id="{71495EFE-5D57-7590-336A-A79F0855D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214594"/>
            <a:ext cx="9603274" cy="362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78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68161-AECA-37F6-0A40-ED9A0D1A5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CEF06481-C974-204D-D289-06161BDB6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5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51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B4BCF-57BE-AC50-1A27-F296F073D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FDE8360-1ACE-BF6E-24CB-11194A99D6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2825" cy="6131859"/>
          </a:xfrm>
          <a:prstGeom prst="rect">
            <a:avLst/>
          </a:prstGeom>
        </p:spPr>
      </p:pic>
      <p:pic>
        <p:nvPicPr>
          <p:cNvPr id="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8BC62C7-467F-BA4F-2369-6B59B027FC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26" y="0"/>
            <a:ext cx="6092824" cy="61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1922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157</TotalTime>
  <Words>628</Words>
  <Application>Microsoft Office PowerPoint</Application>
  <PresentationFormat>Widescreen</PresentationFormat>
  <Paragraphs>49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Arial</vt:lpstr>
      <vt:lpstr>Bahnschrift SemiBold</vt:lpstr>
      <vt:lpstr>Bahnschrift SemiBold SemiConden</vt:lpstr>
      <vt:lpstr>Gill Sans MT</vt:lpstr>
      <vt:lpstr>Gallery</vt:lpstr>
      <vt:lpstr>PowerPoint Presentation</vt:lpstr>
      <vt:lpstr>           H2H  CART </vt:lpstr>
      <vt:lpstr>                  Website </vt:lpstr>
      <vt:lpstr>PowerPoint Presentation</vt:lpstr>
      <vt:lpstr>                facebook </vt:lpstr>
      <vt:lpstr>      Working Links for facebook posts</vt:lpstr>
      <vt:lpstr>                  Blogs </vt:lpstr>
      <vt:lpstr>PowerPoint Presentation</vt:lpstr>
      <vt:lpstr>PowerPoint Presentation</vt:lpstr>
      <vt:lpstr>            Working Links for Blogs</vt:lpstr>
      <vt:lpstr>               Linked in     </vt:lpstr>
      <vt:lpstr>PowerPoint Presentation</vt:lpstr>
      <vt:lpstr>PowerPoint Presentation</vt:lpstr>
      <vt:lpstr>PowerPoint Presentation</vt:lpstr>
      <vt:lpstr>           Working Links for LinkedIn Posts</vt:lpstr>
      <vt:lpstr>               Instagram </vt:lpstr>
      <vt:lpstr>PowerPoint Presentation</vt:lpstr>
      <vt:lpstr>           Working Links for Instagram Posts</vt:lpstr>
      <vt:lpstr>                  YouTube </vt:lpstr>
      <vt:lpstr>PowerPoint Presentation</vt:lpstr>
      <vt:lpstr>PowerPoint Presentation</vt:lpstr>
      <vt:lpstr>PowerPoint Presentation</vt:lpstr>
      <vt:lpstr>         Working Links for YouTube Posts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H2H  CART</dc:title>
  <dc:creator>Anusheel Khajuria</dc:creator>
  <cp:lastModifiedBy>VINAY PRAJAPAT</cp:lastModifiedBy>
  <cp:revision>37</cp:revision>
  <dcterms:created xsi:type="dcterms:W3CDTF">2023-10-07T05:23:09Z</dcterms:created>
  <dcterms:modified xsi:type="dcterms:W3CDTF">2023-10-08T11:53:27Z</dcterms:modified>
</cp:coreProperties>
</file>